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57" r:id="rId3"/>
    <p:sldId id="258" r:id="rId4"/>
    <p:sldId id="259" r:id="rId5"/>
    <p:sldId id="260" r:id="rId6"/>
    <p:sldId id="264" r:id="rId7"/>
    <p:sldId id="262" r:id="rId8"/>
    <p:sldId id="265" r:id="rId9"/>
    <p:sldId id="269" r:id="rId10"/>
    <p:sldId id="293" r:id="rId11"/>
    <p:sldId id="267" r:id="rId12"/>
    <p:sldId id="271" r:id="rId13"/>
    <p:sldId id="287"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3179" autoAdjust="0"/>
  </p:normalViewPr>
  <p:slideViewPr>
    <p:cSldViewPr snapToGrid="0">
      <p:cViewPr>
        <p:scale>
          <a:sx n="73" d="100"/>
          <a:sy n="73" d="100"/>
        </p:scale>
        <p:origin x="840" y="270"/>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2/11/2016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endParaRPr lang="en-US" b="0"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srcRect l="29374" t="20444" r="20781" b="68813"/>
          <a:stretch/>
        </p:blipFill>
        <p:spPr>
          <a:xfrm rot="5400000">
            <a:off x="8185150" y="2851150"/>
            <a:ext cx="6858000" cy="1155700"/>
          </a:xfrm>
          <a:prstGeom prst="rect">
            <a:avLst/>
          </a:prstGeom>
        </p:spPr>
      </p:pic>
      <p:pic>
        <p:nvPicPr>
          <p:cNvPr id="8" name="Picture 7"/>
          <p:cNvPicPr>
            <a:picLocks noChangeAspect="1"/>
          </p:cNvPicPr>
          <p:nvPr userDrawn="1"/>
        </p:nvPicPr>
        <p:blipFill rotWithShape="1">
          <a:blip r:embed="rId13"/>
          <a:srcRect l="29374" t="20444" r="20781" b="68813"/>
          <a:stretch/>
        </p:blipFill>
        <p:spPr>
          <a:xfrm rot="16200000">
            <a:off x="-2851150" y="2851150"/>
            <a:ext cx="6858000" cy="1155700"/>
          </a:xfrm>
          <a:prstGeom prst="rect">
            <a:avLst/>
          </a:prstGeom>
        </p:spPr>
      </p:pic>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2/11/2016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bg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bg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bg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bg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bg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bg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p:txBody>
          <a:bodyPr/>
          <a:lstStyle/>
          <a:p>
            <a:r>
              <a:rPr lang="en-US" dirty="0" smtClean="0"/>
              <a:t>****REPORT RESULTS HERE****</a:t>
            </a:r>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Console: </a:t>
            </a:r>
          </a:p>
          <a:p>
            <a:r>
              <a:rPr lang="en-US" dirty="0">
                <a:solidFill>
                  <a:schemeClr val="bg1"/>
                </a:solidFill>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Editor: </a:t>
            </a:r>
          </a:p>
          <a:p>
            <a:r>
              <a:rPr lang="en-US" dirty="0">
                <a:solidFill>
                  <a:schemeClr val="bg1"/>
                </a:solidFill>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Graphics: </a:t>
            </a:r>
          </a:p>
          <a:p>
            <a:r>
              <a:rPr lang="en-US" dirty="0">
                <a:solidFill>
                  <a:schemeClr val="bg1"/>
                </a:solidFill>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a:t>
            </a:r>
            <a:r>
              <a:rPr lang="en-US" sz="2600" dirty="0" smtClean="0">
                <a:latin typeface="Arial" panose="020B0604020202020204" pitchFamily="34" charset="0"/>
                <a:cs typeface="Arial" panose="020B0604020202020204" pitchFamily="34" charset="0"/>
              </a:rPr>
              <a:t>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Pre-course questionnaire</a:t>
            </a:r>
            <a:endParaRPr lang="en-US" sz="2600" dirty="0" smtClean="0">
              <a:latin typeface="Arial" panose="020B0604020202020204" pitchFamily="34" charset="0"/>
              <a:cs typeface="Arial" panose="020B0604020202020204" pitchFamily="34" charset="0"/>
            </a:endParaRP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mtClean="0">
                <a:latin typeface="Century Gothic" panose="020B0502020202020204" pitchFamily="34" charset="0"/>
              </a:rPr>
              <a:t>RStudio – Installing Packages</a:t>
            </a:r>
            <a:endParaRPr lang="en-US" dirty="0">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smtClean="0">
                <a:latin typeface="Century Gothic" panose="020B0502020202020204" pitchFamily="34" charset="0"/>
              </a:rPr>
              <a:t>RStudio – Installing Packages</a:t>
            </a:r>
            <a:endParaRPr lang="en-US" dirty="0">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553</TotalTime>
  <Words>1933</Words>
  <Application>Microsoft Office PowerPoint</Application>
  <PresentationFormat>Widescreen</PresentationFormat>
  <Paragraphs>164</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Questionnaire</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51</cp:revision>
  <dcterms:created xsi:type="dcterms:W3CDTF">2016-01-29T19:25:44Z</dcterms:created>
  <dcterms:modified xsi:type="dcterms:W3CDTF">2016-02-11T19:38:16Z</dcterms:modified>
</cp:coreProperties>
</file>